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9" r:id="rId2"/>
    <p:sldId id="312" r:id="rId3"/>
    <p:sldId id="313" r:id="rId4"/>
    <p:sldId id="275" r:id="rId5"/>
    <p:sldId id="260" r:id="rId6"/>
    <p:sldId id="261" r:id="rId7"/>
    <p:sldId id="262" r:id="rId8"/>
    <p:sldId id="263" r:id="rId9"/>
    <p:sldId id="314" r:id="rId10"/>
    <p:sldId id="267" r:id="rId11"/>
    <p:sldId id="315" r:id="rId12"/>
    <p:sldId id="273" r:id="rId13"/>
    <p:sldId id="31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673B6-D356-4467-B988-2B027728D6C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DA98-49C5-4B2E-A222-6FC496726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0EB2-131F-4895-B530-BF97E0FAF53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microsoft.com/office/2007/relationships/media" Target="../media/media2.mp3"/><Relationship Id="rId7" Type="http://schemas.openxmlformats.org/officeDocument/2006/relationships/image" Target="../media/image19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6380FB-0129-4FE7-9906-1DB8BA064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5468AB37-AB84-482B-A1B4-3D8FADFE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158922"/>
            <a:ext cx="12064621" cy="742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altLang="en-US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MỸ THUẬN</a:t>
            </a:r>
          </a:p>
        </p:txBody>
      </p:sp>
      <p:sp>
        <p:nvSpPr>
          <p:cNvPr id="7" name="WordArt 20">
            <a:extLst>
              <a:ext uri="{FF2B5EF4-FFF2-40B4-BE49-F238E27FC236}">
                <a16:creationId xmlns:a16="http://schemas.microsoft.com/office/drawing/2014/main" id="{490217CB-F3FD-414D-B367-8D4F710768F4}"/>
              </a:ext>
            </a:extLst>
          </p:cNvPr>
          <p:cNvSpPr>
            <a:spLocks/>
          </p:cNvSpPr>
          <p:nvPr/>
        </p:nvSpPr>
        <p:spPr bwMode="auto">
          <a:xfrm>
            <a:off x="3416490" y="3218845"/>
            <a:ext cx="5891284" cy="1074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HOẠT ĐỘNG LÀM QUEN VỚI TOÁN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Dạy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trẻ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nhận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biết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chữ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sz="2400" b="1" kern="1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3,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lượng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và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thứ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tự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trong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phạm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vi 3</a:t>
            </a:r>
            <a:endParaRPr lang="en-US" sz="2400" b="1" kern="10" dirty="0">
              <a:solidFill>
                <a:srgbClr val="0000FF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EEC7D20-6B1E-4A30-991D-D89A4A1DA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490" y="4952153"/>
            <a:ext cx="4997355" cy="7425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alt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3 - 4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8138E26E-8DBA-4890-B89C-D41C049A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9" y="2650828"/>
            <a:ext cx="12064621" cy="3674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500" b="1" kern="1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</p:spTree>
    <p:extLst>
      <p:ext uri="{BB962C8B-B14F-4D97-AF65-F5344CB8AC3E}">
        <p14:creationId xmlns:p14="http://schemas.microsoft.com/office/powerpoint/2010/main" val="34229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182092" y="120180"/>
            <a:ext cx="58189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0" y="1129146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20200" y="32766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20200" y="37719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0869"/>
          <a:stretch/>
        </p:blipFill>
        <p:spPr>
          <a:xfrm>
            <a:off x="1828790" y="1295400"/>
            <a:ext cx="1702273" cy="140340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0869"/>
          <a:stretch/>
        </p:blipFill>
        <p:spPr>
          <a:xfrm>
            <a:off x="3781415" y="1295400"/>
            <a:ext cx="1702273" cy="140340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0869"/>
          <a:stretch/>
        </p:blipFill>
        <p:spPr>
          <a:xfrm>
            <a:off x="5711520" y="1314132"/>
            <a:ext cx="1702273" cy="140340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7515225" y="2055208"/>
            <a:ext cx="1095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9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7627" r="16457" b="3333"/>
          <a:stretch/>
        </p:blipFill>
        <p:spPr>
          <a:xfrm>
            <a:off x="1753468" y="3040090"/>
            <a:ext cx="1777595" cy="179924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7627" r="16457" b="3333"/>
          <a:stretch/>
        </p:blipFill>
        <p:spPr>
          <a:xfrm>
            <a:off x="3743753" y="3040089"/>
            <a:ext cx="1777595" cy="179924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7627" r="16457" b="3333"/>
          <a:stretch/>
        </p:blipFill>
        <p:spPr>
          <a:xfrm>
            <a:off x="5737630" y="3047017"/>
            <a:ext cx="1676163" cy="179924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9363075" y="3636208"/>
            <a:ext cx="70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7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36" grpId="0"/>
      <p:bldP spid="3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8CFB7-7739-494A-B5A4-E93068D1BAD0}"/>
              </a:ext>
            </a:extLst>
          </p:cNvPr>
          <p:cNvSpPr txBox="1"/>
          <p:nvPr/>
        </p:nvSpPr>
        <p:spPr>
          <a:xfrm>
            <a:off x="1494020" y="1578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A3A0D-EEE4-4A8F-89B1-1E3C8185C04B}"/>
              </a:ext>
            </a:extLst>
          </p:cNvPr>
          <p:cNvSpPr txBox="1"/>
          <p:nvPr/>
        </p:nvSpPr>
        <p:spPr>
          <a:xfrm>
            <a:off x="1676401" y="2514601"/>
            <a:ext cx="8961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endParaRPr lang="en-US" sz="58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28" y="5105400"/>
            <a:ext cx="1690255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14" y="5105401"/>
            <a:ext cx="1635487" cy="1457325"/>
          </a:xfrm>
          <a:prstGeom prst="rect">
            <a:avLst/>
          </a:prstGeom>
        </p:spPr>
      </p:pic>
      <p:pic>
        <p:nvPicPr>
          <p:cNvPr id="7" name="a dung r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 flipH="1" flipV="1">
            <a:off x="-584555" y="6001617"/>
            <a:ext cx="561109" cy="561109"/>
          </a:xfrm>
          <a:prstGeom prst="rect">
            <a:avLst/>
          </a:prstGeom>
        </p:spPr>
      </p:pic>
      <p:pic>
        <p:nvPicPr>
          <p:cNvPr id="8" name="a sai ro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68200" y="5793031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1" y="0"/>
            <a:ext cx="6411191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1" y="1714500"/>
            <a:ext cx="2581274" cy="31547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990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72300" y="1895475"/>
            <a:ext cx="2802083" cy="315471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9900"/>
              <a:t> </a:t>
            </a:r>
            <a:r>
              <a:rPr lang="en-US" sz="19900">
                <a:solidFill>
                  <a:srgbClr val="7030A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6518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8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288EA-7BE6-4109-9C4D-7B710BA8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174E440E-1719-4B5E-A715-ECAB178F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539" y="1039292"/>
            <a:ext cx="797029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Chương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trình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“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”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nay 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 kết thúc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 ơn các con!</a:t>
            </a: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Cô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luôn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chăm ngoan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giỏi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5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111D3-7D5D-4B85-BACA-F9DC1261C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487F7-71B0-4B40-8348-22FFCBA2631C}"/>
              </a:ext>
            </a:extLst>
          </p:cNvPr>
          <p:cNvSpPr txBox="1"/>
          <p:nvPr/>
        </p:nvSpPr>
        <p:spPr>
          <a:xfrm>
            <a:off x="1981201" y="762000"/>
            <a:ext cx="486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B0941-46C3-4164-B953-E6E0DBBA4F15}"/>
              </a:ext>
            </a:extLst>
          </p:cNvPr>
          <p:cNvSpPr txBox="1"/>
          <p:nvPr/>
        </p:nvSpPr>
        <p:spPr>
          <a:xfrm>
            <a:off x="2057400" y="1148478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3,nhận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1-3.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8C39C-A03D-48E8-B485-426F60C562A3}"/>
              </a:ext>
            </a:extLst>
          </p:cNvPr>
          <p:cNvSpPr txBox="1"/>
          <p:nvPr/>
        </p:nvSpPr>
        <p:spPr>
          <a:xfrm>
            <a:off x="3029148" y="3733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8FFE50-23F8-4F79-8EF2-F610422197A6}"/>
              </a:ext>
            </a:extLst>
          </p:cNvPr>
          <p:cNvSpPr txBox="1"/>
          <p:nvPr/>
        </p:nvSpPr>
        <p:spPr>
          <a:xfrm>
            <a:off x="3200400" y="4080808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bát, thìa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Trang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37823-02E8-4DB0-94CB-1CB64A13F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2213D4-714C-417B-890A-3C38D6B6C35D}"/>
              </a:ext>
            </a:extLst>
          </p:cNvPr>
          <p:cNvSpPr txBox="1"/>
          <p:nvPr/>
        </p:nvSpPr>
        <p:spPr>
          <a:xfrm>
            <a:off x="3170879" y="1524001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7401A5-AFCD-4D83-9538-5776C2DD953C}"/>
              </a:ext>
            </a:extLst>
          </p:cNvPr>
          <p:cNvSpPr txBox="1"/>
          <p:nvPr/>
        </p:nvSpPr>
        <p:spPr>
          <a:xfrm>
            <a:off x="3733800" y="3352800"/>
            <a:ext cx="4953000" cy="94565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8CFB7-7739-494A-B5A4-E93068D1BAD0}"/>
              </a:ext>
            </a:extLst>
          </p:cNvPr>
          <p:cNvSpPr txBox="1"/>
          <p:nvPr/>
        </p:nvSpPr>
        <p:spPr>
          <a:xfrm>
            <a:off x="1494020" y="1501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A3A0D-EEE4-4A8F-89B1-1E3C8185C04B}"/>
              </a:ext>
            </a:extLst>
          </p:cNvPr>
          <p:cNvSpPr txBox="1"/>
          <p:nvPr/>
        </p:nvSpPr>
        <p:spPr>
          <a:xfrm>
            <a:off x="3180413" y="2514601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3334392" y="0"/>
            <a:ext cx="5744219" cy="1063752"/>
          </a:xfrm>
          <a:prstGeom prst="ellipseRibbon">
            <a:avLst/>
          </a:prstGeom>
          <a:solidFill>
            <a:srgbClr val="95D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Đồ dùng gia đình</a:t>
            </a:r>
            <a:endParaRPr lang="en-US" sz="2800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16120" y="1208809"/>
            <a:ext cx="4114800" cy="175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0316" y="2961409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 Bát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59894" y="1186190"/>
            <a:ext cx="3596554" cy="19710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24037" y="3157210"/>
            <a:ext cx="1777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 Đĩa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rapezoid 31"/>
          <p:cNvSpPr/>
          <p:nvPr/>
        </p:nvSpPr>
        <p:spPr>
          <a:xfrm>
            <a:off x="3072645" y="3870931"/>
            <a:ext cx="4842630" cy="2054777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52975" y="6061364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 Thìa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3726" y="1361834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Calibri"/>
              </a:rPr>
              <a:t>1</a:t>
            </a:r>
            <a:endParaRPr lang="en-US" sz="88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9201" y="1829425"/>
            <a:ext cx="784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3251" y="4600959"/>
            <a:ext cx="821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Calibri"/>
              </a:rPr>
              <a:t>3</a:t>
            </a:r>
            <a:endParaRPr lang="en-US" sz="88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16" y="1549863"/>
            <a:ext cx="1297783" cy="1174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t="19505" r="16836" b="13878"/>
          <a:stretch/>
        </p:blipFill>
        <p:spPr>
          <a:xfrm>
            <a:off x="6747038" y="1866900"/>
            <a:ext cx="1027357" cy="6858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t="19505" r="16836" b="13878"/>
          <a:stretch/>
        </p:blipFill>
        <p:spPr>
          <a:xfrm>
            <a:off x="7811844" y="1866900"/>
            <a:ext cx="1027357" cy="68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4" t="21112" r="8889" b="45278"/>
          <a:stretch/>
        </p:blipFill>
        <p:spPr>
          <a:xfrm>
            <a:off x="3579016" y="4152899"/>
            <a:ext cx="702729" cy="163677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4" t="21112" r="8889" b="45278"/>
          <a:stretch/>
        </p:blipFill>
        <p:spPr>
          <a:xfrm>
            <a:off x="5379555" y="4155368"/>
            <a:ext cx="702729" cy="163677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4" t="21112" r="8889" b="45278"/>
          <a:stretch/>
        </p:blipFill>
        <p:spPr>
          <a:xfrm>
            <a:off x="4532361" y="4152898"/>
            <a:ext cx="702729" cy="16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0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 animBg="1"/>
      <p:bldP spid="23" grpId="0"/>
      <p:bldP spid="32" grpId="0" animBg="1"/>
      <p:bldP spid="43" grpId="0"/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39391" y="184574"/>
            <a:ext cx="599901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cái Bát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4900" y="3771900"/>
            <a:ext cx="24145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92D050"/>
                </a:solidFill>
                <a:latin typeface="Calibri"/>
              </a:rPr>
              <a:t>  </a:t>
            </a:r>
            <a:r>
              <a:rPr lang="en-US" sz="13800" b="1">
                <a:solidFill>
                  <a:srgbClr val="92D050"/>
                </a:solidFill>
                <a:latin typeface="Calibri"/>
              </a:rPr>
              <a:t>1</a:t>
            </a:r>
            <a:endParaRPr lang="en-US" sz="13800" b="1" dirty="0">
              <a:solidFill>
                <a:srgbClr val="92D050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1085850"/>
            <a:ext cx="3249612" cy="287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95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65 -0.79213 L 0.47465 -0.5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85691"/>
            <a:ext cx="6172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cái Đĩa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50292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alibri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4150" y="5029200"/>
            <a:ext cx="1743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Calibri"/>
              </a:rPr>
              <a:t> 2</a:t>
            </a:r>
            <a:endParaRPr lang="en-US" sz="96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t="19505" r="16836" b="13878"/>
          <a:stretch/>
        </p:blipFill>
        <p:spPr>
          <a:xfrm>
            <a:off x="2622713" y="1704974"/>
            <a:ext cx="2725351" cy="18192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t="19505" r="16836" b="13878"/>
          <a:stretch/>
        </p:blipFill>
        <p:spPr>
          <a:xfrm>
            <a:off x="5937808" y="1728786"/>
            <a:ext cx="2689679" cy="179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41 -0.79213 L 0.36041 -0.5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8601"/>
            <a:ext cx="5791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cái Thìa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1725" y="5408152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C00000"/>
                </a:solidFill>
                <a:latin typeface="Calibri"/>
              </a:rPr>
              <a:t>2</a:t>
            </a:r>
            <a:endParaRPr lang="en-US" sz="96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7691" y="5408152"/>
            <a:ext cx="1300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Calibri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4" t="21112" r="8889" b="45278"/>
          <a:stretch/>
        </p:blipFill>
        <p:spPr>
          <a:xfrm>
            <a:off x="2371725" y="1473115"/>
            <a:ext cx="1304925" cy="30393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4" t="21112" r="8889" b="45278"/>
          <a:stretch/>
        </p:blipFill>
        <p:spPr>
          <a:xfrm>
            <a:off x="5039591" y="1473114"/>
            <a:ext cx="1304925" cy="30393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4" t="21112" r="8889" b="45278"/>
          <a:stretch/>
        </p:blipFill>
        <p:spPr>
          <a:xfrm>
            <a:off x="7715250" y="1358815"/>
            <a:ext cx="1304925" cy="303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0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61 -0.7919 L 0.39861 -0.5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8CFB7-7739-494A-B5A4-E93068D1BAD0}"/>
              </a:ext>
            </a:extLst>
          </p:cNvPr>
          <p:cNvSpPr txBox="1"/>
          <p:nvPr/>
        </p:nvSpPr>
        <p:spPr>
          <a:xfrm>
            <a:off x="1494020" y="1578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A3A0D-EEE4-4A8F-89B1-1E3C8185C04B}"/>
              </a:ext>
            </a:extLst>
          </p:cNvPr>
          <p:cNvSpPr txBox="1"/>
          <p:nvPr/>
        </p:nvSpPr>
        <p:spPr>
          <a:xfrm>
            <a:off x="1676401" y="2514601"/>
            <a:ext cx="8961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endParaRPr lang="en-US" sz="58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324</Words>
  <Application>Microsoft Office PowerPoint</Application>
  <PresentationFormat>Widescreen</PresentationFormat>
  <Paragraphs>59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DOTHITHUYHANG87@msjim.org</dc:creator>
  <cp:lastModifiedBy>Administrator</cp:lastModifiedBy>
  <cp:revision>15</cp:revision>
  <dcterms:created xsi:type="dcterms:W3CDTF">2021-11-23T14:46:44Z</dcterms:created>
  <dcterms:modified xsi:type="dcterms:W3CDTF">2026-04-29T01:10:35Z</dcterms:modified>
</cp:coreProperties>
</file>