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712890" y="3837904"/>
            <a:ext cx="13780394" cy="260153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Lứa tuổi 		         : Nhà trẻ 24-36 tháng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40658" y="1679449"/>
            <a:ext cx="933342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</a:t>
            </a:r>
          </a:p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“Chiếc đu màu đỏ</a:t>
            </a:r>
            <a:r>
              <a:rPr lang="en-US" sz="72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72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relaxing-piano-music-2488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7954" y="1776549"/>
            <a:ext cx="916130" cy="4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0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6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" y="-313508"/>
            <a:ext cx="12192000" cy="697866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92777" y="339634"/>
            <a:ext cx="4075612" cy="59435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750"/>
              </a:spcAft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314" y="0"/>
            <a:ext cx="4558937" cy="60219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80514" y="1410789"/>
            <a:ext cx="397110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Lợn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đeo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nạ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doạ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 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2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1599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3031"/>
            <a:ext cx="12192000" cy="696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7559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903" y="-27396"/>
            <a:ext cx="12186960" cy="67690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52700" y="1505397"/>
            <a:ext cx="78486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741023" y="519975"/>
            <a:ext cx="7471954" cy="17765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750"/>
              </a:spcAft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xích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lợn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4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52700" y="3357154"/>
            <a:ext cx="7660277" cy="1463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đỡ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lợn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lợn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9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00406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01" y="318612"/>
            <a:ext cx="11599889" cy="642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496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006"/>
            <a:ext cx="12192000" cy="7067006"/>
          </a:xfrm>
          <a:prstGeom prst="rect">
            <a:avLst/>
          </a:prstGeom>
        </p:spPr>
      </p:pic>
      <p:sp>
        <p:nvSpPr>
          <p:cNvPr id="6" name="Vertical Scroll 5"/>
          <p:cNvSpPr/>
          <p:nvPr/>
        </p:nvSpPr>
        <p:spPr>
          <a:xfrm>
            <a:off x="3718558" y="1423851"/>
            <a:ext cx="3709853" cy="3997235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750"/>
              </a:spcAft>
            </a:pP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lợn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Vertical Scroll 6"/>
          <p:cNvSpPr/>
          <p:nvPr/>
        </p:nvSpPr>
        <p:spPr>
          <a:xfrm>
            <a:off x="8438605" y="1423851"/>
            <a:ext cx="3317966" cy="3879669"/>
          </a:xfrm>
          <a:prstGeom prst="verticalScrol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ngoan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922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80304"/>
            <a:ext cx="11951594" cy="7038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093" y="0"/>
            <a:ext cx="5937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một ngày đẹp trời thỏ con vào rừng chơi và phát hiện chiếc xích đu màu đỏ trong rừng.Thỏ khoái chí reo lên 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-.Chiếc xích đu màu đỏ đẹp quá!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55618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9341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3031"/>
            <a:ext cx="12192000" cy="696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674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374929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01" y="318612"/>
            <a:ext cx="11599889" cy="642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10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64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8661"/>
          </a:xfrm>
          <a:prstGeom prst="rect">
            <a:avLst/>
          </a:prstGeom>
        </p:spPr>
      </p:pic>
      <p:sp>
        <p:nvSpPr>
          <p:cNvPr id="2" name="Wave 1"/>
          <p:cNvSpPr/>
          <p:nvPr/>
        </p:nvSpPr>
        <p:spPr>
          <a:xfrm>
            <a:off x="1399903" y="287384"/>
            <a:ext cx="9392192" cy="2194560"/>
          </a:xfrm>
          <a:prstGeom prst="wav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Wave 2"/>
          <p:cNvSpPr/>
          <p:nvPr/>
        </p:nvSpPr>
        <p:spPr>
          <a:xfrm>
            <a:off x="1399904" y="2481945"/>
            <a:ext cx="9392192" cy="197249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Wave 3"/>
          <p:cNvSpPr/>
          <p:nvPr/>
        </p:nvSpPr>
        <p:spPr>
          <a:xfrm>
            <a:off x="1541416" y="4585063"/>
            <a:ext cx="9353007" cy="1894114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750"/>
              </a:spcAft>
            </a:pP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Thỏ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1174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80304"/>
            <a:ext cx="11951594" cy="7038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093" y="0"/>
            <a:ext cx="5937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một ngày đẹp trời thỏ con vào rừng chơi và phát hiện chiếc xích đu màu đỏ trong rừng.Thỏ khoái chí reo lên 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-.Chiếc xích đu màu đỏ đẹp quá!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549049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254</TotalTime>
  <Words>218</Words>
  <Application>Microsoft Office PowerPoint</Application>
  <PresentationFormat>Widescreen</PresentationFormat>
  <Paragraphs>18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Calibri</vt:lpstr>
      <vt:lpstr>Century Gothic</vt:lpstr>
      <vt:lpstr>Garamond</vt:lpstr>
      <vt:lpstr>Tahoma</vt:lpstr>
      <vt:lpstr>Times New Roman</vt:lpstr>
      <vt:lpstr>Trebuchet MS</vt:lpstr>
      <vt:lpstr>Verdana</vt:lpstr>
      <vt:lpstr>Savon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HTC</dc:creator>
  <cp:lastModifiedBy>Administrator</cp:lastModifiedBy>
  <cp:revision>18</cp:revision>
  <dcterms:created xsi:type="dcterms:W3CDTF">2021-10-19T10:18:47Z</dcterms:created>
  <dcterms:modified xsi:type="dcterms:W3CDTF">2026-04-29T01:24:45Z</dcterms:modified>
</cp:coreProperties>
</file>