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60" r:id="rId2"/>
    <p:sldId id="323" r:id="rId3"/>
    <p:sldId id="306" r:id="rId4"/>
    <p:sldId id="259" r:id="rId5"/>
    <p:sldId id="307" r:id="rId6"/>
    <p:sldId id="261" r:id="rId7"/>
    <p:sldId id="262" r:id="rId8"/>
    <p:sldId id="263" r:id="rId9"/>
    <p:sldId id="332" r:id="rId10"/>
    <p:sldId id="333" r:id="rId11"/>
    <p:sldId id="311" r:id="rId12"/>
  </p:sldIdLst>
  <p:sldSz cx="18288000" cy="10287000"/>
  <p:notesSz cx="6858000" cy="9144000"/>
  <p:embeddedFontLst>
    <p:embeddedFont>
      <p:font typeface="Cabin" panose="020B0604020202020204" charset="0"/>
      <p:regular r:id="rId13"/>
    </p:embeddedFont>
    <p:embeddedFont>
      <p:font typeface="Cabin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ejaVu Serif" panose="020B0604020202020204" charset="0"/>
      <p:regular r:id="rId19"/>
    </p:embeddedFont>
    <p:embeddedFont>
      <p:font typeface="DejaVu Serif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27.svg"/><Relationship Id="rId2" Type="http://schemas.openxmlformats.org/officeDocument/2006/relationships/image" Target="../media/image4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27.svg"/><Relationship Id="rId2" Type="http://schemas.openxmlformats.org/officeDocument/2006/relationships/image" Target="../media/image4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9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27.svg"/><Relationship Id="rId2" Type="http://schemas.openxmlformats.org/officeDocument/2006/relationships/image" Target="../media/image4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9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BB41F-119F-5ACC-892D-1311D337A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8398755" cy="10248900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FCC3FFEA-198B-559F-9895-948176EB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3100"/>
            <a:ext cx="18096932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MỸ LỘC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MỸ THUẬN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114A604B-0164-70BB-7B9E-11C996FB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4" y="3848100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6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WordArt 20">
            <a:extLst>
              <a:ext uri="{FF2B5EF4-FFF2-40B4-BE49-F238E27FC236}">
                <a16:creationId xmlns:a16="http://schemas.microsoft.com/office/drawing/2014/main" id="{E3F94D23-17FD-9800-6238-C7C2E63EDF86}"/>
              </a:ext>
            </a:extLst>
          </p:cNvPr>
          <p:cNvSpPr>
            <a:spLocks/>
          </p:cNvSpPr>
          <p:nvPr/>
        </p:nvSpPr>
        <p:spPr bwMode="auto">
          <a:xfrm>
            <a:off x="4403595" y="4669250"/>
            <a:ext cx="9677400" cy="1345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900"/>
              </a:spcAft>
            </a:pP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18BC71-3A32-13C0-7F60-059BEE12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841142"/>
            <a:ext cx="8975595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5 - 6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B466A-B0C6-BF8A-CEAC-957E70E0B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95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D8A436-DBD8-28EF-1286-E6AE93EA1395}"/>
              </a:ext>
            </a:extLst>
          </p:cNvPr>
          <p:cNvSpPr txBox="1"/>
          <p:nvPr/>
        </p:nvSpPr>
        <p:spPr>
          <a:xfrm>
            <a:off x="5257800" y="2171700"/>
            <a:ext cx="73083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chơi: Tìm về đúng nhà</a:t>
            </a:r>
            <a:endParaRPr lang="en-US" sz="4800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A8005BA2-67E7-BC4D-B9AB-36DC5802B2C5}"/>
              </a:ext>
            </a:extLst>
          </p:cNvPr>
          <p:cNvSpPr txBox="1"/>
          <p:nvPr/>
        </p:nvSpPr>
        <p:spPr>
          <a:xfrm>
            <a:off x="3276600" y="3238500"/>
            <a:ext cx="12725400" cy="2959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2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00402"/>
            <a:ext cx="9829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DECF0-E274-8BEE-9BC5-30D5B3CE5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0"/>
          <a:stretch/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2590800" y="3473171"/>
            <a:ext cx="13357995" cy="167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 algn="ctr">
              <a:lnSpc>
                <a:spcPts val="6800"/>
              </a:lnSpc>
            </a:pP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04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6DE6FB-D052-DD74-9B00-F0A4CFBE4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0">
            <a:extLst>
              <a:ext uri="{FF2B5EF4-FFF2-40B4-BE49-F238E27FC236}">
                <a16:creationId xmlns:a16="http://schemas.microsoft.com/office/drawing/2014/main" id="{CE24B6BB-1642-6900-AA34-19F8FA17D5D3}"/>
              </a:ext>
            </a:extLst>
          </p:cNvPr>
          <p:cNvSpPr txBox="1"/>
          <p:nvPr/>
        </p:nvSpPr>
        <p:spPr>
          <a:xfrm>
            <a:off x="1752600" y="2705100"/>
            <a:ext cx="14782800" cy="315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2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3657600" y="1028700"/>
            <a:ext cx="4978677" cy="3734008"/>
          </a:xfrm>
          <a:custGeom>
            <a:avLst/>
            <a:gdLst/>
            <a:ahLst/>
            <a:cxnLst/>
            <a:rect l="l" t="t" r="r" b="b"/>
            <a:pathLst>
              <a:path w="4978677" h="3734008">
                <a:moveTo>
                  <a:pt x="0" y="0"/>
                </a:moveTo>
                <a:lnTo>
                  <a:pt x="4978677" y="0"/>
                </a:lnTo>
                <a:lnTo>
                  <a:pt x="4978677" y="3734008"/>
                </a:lnTo>
                <a:lnTo>
                  <a:pt x="0" y="37340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9738275" y="1137149"/>
            <a:ext cx="6518495" cy="4114800"/>
          </a:xfrm>
          <a:custGeom>
            <a:avLst/>
            <a:gdLst/>
            <a:ahLst/>
            <a:cxnLst/>
            <a:rect l="l" t="t" r="r" b="b"/>
            <a:pathLst>
              <a:path w="6518495" h="4114800">
                <a:moveTo>
                  <a:pt x="0" y="0"/>
                </a:moveTo>
                <a:lnTo>
                  <a:pt x="6518495" y="0"/>
                </a:lnTo>
                <a:lnTo>
                  <a:pt x="65184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75581" y="5112739"/>
            <a:ext cx="2083117" cy="4114800"/>
          </a:xfrm>
          <a:custGeom>
            <a:avLst/>
            <a:gdLst/>
            <a:ahLst/>
            <a:cxnLst/>
            <a:rect l="l" t="t" r="r" b="b"/>
            <a:pathLst>
              <a:path w="2083117" h="4114800">
                <a:moveTo>
                  <a:pt x="0" y="0"/>
                </a:moveTo>
                <a:lnTo>
                  <a:pt x="2083118" y="0"/>
                </a:lnTo>
                <a:lnTo>
                  <a:pt x="2083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6638729" y="5251949"/>
            <a:ext cx="3995097" cy="4114800"/>
          </a:xfrm>
          <a:custGeom>
            <a:avLst/>
            <a:gdLst/>
            <a:ahLst/>
            <a:cxnLst/>
            <a:rect l="l" t="t" r="r" b="b"/>
            <a:pathLst>
              <a:path w="3995097" h="4114800">
                <a:moveTo>
                  <a:pt x="0" y="0"/>
                </a:moveTo>
                <a:lnTo>
                  <a:pt x="3995097" y="0"/>
                </a:lnTo>
                <a:lnTo>
                  <a:pt x="39950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1261392" y="6354794"/>
            <a:ext cx="5338649" cy="2976297"/>
          </a:xfrm>
          <a:custGeom>
            <a:avLst/>
            <a:gdLst/>
            <a:ahLst/>
            <a:cxnLst/>
            <a:rect l="l" t="t" r="r" b="b"/>
            <a:pathLst>
              <a:path w="5338649" h="2976297">
                <a:moveTo>
                  <a:pt x="0" y="0"/>
                </a:moveTo>
                <a:lnTo>
                  <a:pt x="5338648" y="0"/>
                </a:lnTo>
                <a:lnTo>
                  <a:pt x="5338648" y="2976297"/>
                </a:lnTo>
                <a:lnTo>
                  <a:pt x="0" y="29762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86728B-1B7F-26F1-4412-1039A90F1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0">
            <a:extLst>
              <a:ext uri="{FF2B5EF4-FFF2-40B4-BE49-F238E27FC236}">
                <a16:creationId xmlns:a16="http://schemas.microsoft.com/office/drawing/2014/main" id="{92491AEA-68E6-6AE2-ED91-A0FA1AC55A1D}"/>
              </a:ext>
            </a:extLst>
          </p:cNvPr>
          <p:cNvSpPr txBox="1"/>
          <p:nvPr/>
        </p:nvSpPr>
        <p:spPr>
          <a:xfrm>
            <a:off x="1371600" y="2701580"/>
            <a:ext cx="14935200" cy="3153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 dirty="0">
                <a:latin typeface="Cabin Bold"/>
              </a:rPr>
              <a:t>*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12937"/>
              </a:lnSpc>
            </a:pP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2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75995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890577" y="3722021"/>
            <a:ext cx="15028880" cy="5514325"/>
            <a:chOff x="-81957" y="537559"/>
            <a:chExt cx="20038507" cy="7352433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537559"/>
              <a:ext cx="18540896" cy="7352433"/>
              <a:chOff x="0" y="-38100"/>
              <a:chExt cx="3662399" cy="1452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414233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9011" y="689962"/>
            <a:ext cx="11009977" cy="116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4800" b="1" dirty="0">
                <a:solidFill>
                  <a:srgbClr val="3C2E3D"/>
                </a:solidFill>
                <a:latin typeface="Cabin"/>
              </a:rPr>
              <a:t>So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sánh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sự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khác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nhau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của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hai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hình</a:t>
            </a:r>
            <a:endParaRPr lang="en-US" sz="4800" b="1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4766597"/>
            <a:ext cx="3810000" cy="3382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10800" y="4766597"/>
            <a:ext cx="5029200" cy="3382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43300" y="2263342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96804" y="226982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43300" y="4759923"/>
            <a:ext cx="0" cy="338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62400" y="8592222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62400" y="4416076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915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7536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210800" y="4416076"/>
            <a:ext cx="502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621000" y="4762709"/>
            <a:ext cx="0" cy="3386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363200" y="8592222"/>
            <a:ext cx="487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6419" y="6006765"/>
            <a:ext cx="4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264100" y="625200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46827" y="365661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21287" y="372560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753042" y="619757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91500" y="61521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46827" y="859222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17476" y="8592222"/>
            <a:ext cx="68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219538" y="693190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890578" y="3318852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20421" y="128107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7500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7500" dirty="0" err="1">
                <a:solidFill>
                  <a:srgbClr val="3C2E3D"/>
                </a:solidFill>
                <a:latin typeface="Cabin"/>
              </a:rPr>
              <a:t>nhau</a:t>
            </a:r>
            <a:endParaRPr lang="en-US" sz="7500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922636" y="4656150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cạnh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85800" y="6026096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góc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10669" y="7455803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không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lăn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được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40" name="Freeform 40"/>
          <p:cNvSpPr/>
          <p:nvPr/>
        </p:nvSpPr>
        <p:spPr>
          <a:xfrm rot="-5400000">
            <a:off x="3601881" y="469343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 rot="-5400000">
            <a:off x="3601882" y="608354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 rot="-5400000">
            <a:off x="4279976" y="10225698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 rot="-5400000">
            <a:off x="3601879" y="7555937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32298" y="2725007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513976" y="2653912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910794" y="3437799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639011" y="202346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Cabin"/>
              </a:rPr>
              <a:t>Khác nhau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443373" y="4760046"/>
            <a:ext cx="92056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03012" y="7055465"/>
            <a:ext cx="920561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ngắn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8298" y="4197976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11768" y="7148535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85B3856-CEA0-2AD0-9283-19B8F9A24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D75F4-2FB3-DAB8-1FE6-B62B067E89EF}"/>
              </a:ext>
            </a:extLst>
          </p:cNvPr>
          <p:cNvSpPr txBox="1"/>
          <p:nvPr/>
        </p:nvSpPr>
        <p:spPr>
          <a:xfrm>
            <a:off x="2971800" y="2461039"/>
            <a:ext cx="1287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Trò chơi 1: Tinh mắt, nhanh tay</a:t>
            </a:r>
            <a:endParaRPr lang="en-US" sz="4800" dirty="0"/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2CFC67C4-DFA8-4DCA-18B6-4AEE082DF702}"/>
              </a:ext>
            </a:extLst>
          </p:cNvPr>
          <p:cNvSpPr txBox="1"/>
          <p:nvPr/>
        </p:nvSpPr>
        <p:spPr>
          <a:xfrm>
            <a:off x="3657600" y="3292036"/>
            <a:ext cx="13335000" cy="1753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4670"/>
              </a:lnSpc>
            </a:pP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2 - 3 </a:t>
            </a:r>
            <a:r>
              <a:rPr lang="en-US" sz="32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310</Words>
  <Application>Microsoft Office PowerPoint</Application>
  <PresentationFormat>Custom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Cabin Bold</vt:lpstr>
      <vt:lpstr>DejaVu Serif</vt:lpstr>
      <vt:lpstr>Times New Roman</vt:lpstr>
      <vt:lpstr>Arial</vt:lpstr>
      <vt:lpstr>Calibri</vt:lpstr>
      <vt:lpstr>Cabin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LQVT: Phan biệt hình vuông-hình chữ nhật</dc:title>
  <dc:creator>ADMIN</dc:creator>
  <cp:lastModifiedBy>Administrator</cp:lastModifiedBy>
  <cp:revision>11</cp:revision>
  <dcterms:created xsi:type="dcterms:W3CDTF">2006-08-16T00:00:00Z</dcterms:created>
  <dcterms:modified xsi:type="dcterms:W3CDTF">2026-05-09T07:13:12Z</dcterms:modified>
  <dc:identifier>DAFy6QYNiH4</dc:identifier>
</cp:coreProperties>
</file>